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3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Norton’s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two terminal’s consisting of linier resistances and independent sources may be replaced with current source and parallel resistance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at is Norton's Theorem - The Engineering Projects"/>
          <p:cNvPicPr/>
          <p:nvPr/>
        </p:nvPicPr>
        <p:blipFill>
          <a:blip r:embed="rId2" cstate="print"/>
          <a:srcRect l="2083" t="14834" r="4647" b="10742"/>
          <a:stretch>
            <a:fillRect/>
          </a:stretch>
        </p:blipFill>
        <p:spPr bwMode="auto">
          <a:xfrm>
            <a:off x="533400" y="1066800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Taking </a:t>
            </a:r>
            <a:r>
              <a:rPr lang="en-US" dirty="0" smtClean="0"/>
              <a:t>an example of an electric circuit: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819400"/>
            <a:ext cx="3810000" cy="3306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This consists of three branches of electric al resistances and two sources of voltage</a:t>
            </a:r>
          </a:p>
        </p:txBody>
      </p:sp>
      <p:pic>
        <p:nvPicPr>
          <p:cNvPr id="5" name="Content Placeholder 3" descr="Norton's Theorem: What is it? (How to Find Norton Equivalent Circuit) |  Electrical4U"/>
          <p:cNvPicPr>
            <a:picLocks noGrp="1"/>
          </p:cNvPicPr>
          <p:nvPr>
            <p:ph sz="half" idx="2"/>
          </p:nvPr>
        </p:nvPicPr>
        <p:blipFill>
          <a:blip r:embed="rId2"/>
          <a:srcRect t="39521" r="42468"/>
          <a:stretch>
            <a:fillRect/>
          </a:stretch>
        </p:blipFill>
        <p:spPr bwMode="auto">
          <a:xfrm>
            <a:off x="4749527" y="2783064"/>
            <a:ext cx="3835946" cy="216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find </a:t>
            </a:r>
            <a:r>
              <a:rPr lang="en-US" dirty="0" err="1" smtClean="0"/>
              <a:t>Norton,s</a:t>
            </a:r>
            <a:r>
              <a:rPr lang="en-US" dirty="0" smtClean="0"/>
              <a:t> equivalent of above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We first remove the centre 2 ohm load  and short out terminals.</a:t>
            </a:r>
          </a:p>
          <a:p>
            <a:r>
              <a:rPr lang="en-US" dirty="0" smtClean="0"/>
              <a:t>When shorted, the two resistances become parallel across two respective voltages. </a:t>
            </a:r>
          </a:p>
          <a:p>
            <a:r>
              <a:rPr lang="en-US" dirty="0" smtClean="0"/>
              <a:t>The current through this shorted arm is short circuit current</a:t>
            </a:r>
          </a:p>
          <a:p>
            <a:pPr lvl="0"/>
            <a:r>
              <a:rPr lang="en-US" dirty="0" smtClean="0"/>
              <a:t>Let’s understand with an example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 I</a:t>
            </a:r>
            <a:r>
              <a:rPr lang="en-US" baseline="-25000" dirty="0" smtClean="0"/>
              <a:t>1</a:t>
            </a:r>
            <a:r>
              <a:rPr lang="en-US" dirty="0" smtClean="0"/>
              <a:t>=28V/4 </a:t>
            </a:r>
            <a:r>
              <a:rPr lang="en-US" dirty="0" smtClean="0"/>
              <a:t>ohm  </a:t>
            </a:r>
            <a:r>
              <a:rPr lang="en-US" dirty="0" smtClean="0"/>
              <a:t>I</a:t>
            </a:r>
            <a:r>
              <a:rPr lang="en-US" baseline="-25000" dirty="0" smtClean="0"/>
              <a:t>3</a:t>
            </a:r>
            <a:r>
              <a:rPr lang="en-US" dirty="0" smtClean="0"/>
              <a:t>=7V </a:t>
            </a:r>
            <a:r>
              <a:rPr lang="en-US" dirty="0" smtClean="0"/>
              <a:t>/ </a:t>
            </a:r>
            <a:r>
              <a:rPr lang="en-US" dirty="0" smtClean="0"/>
              <a:t>1 </a:t>
            </a:r>
            <a:r>
              <a:rPr lang="en-US" dirty="0" smtClean="0"/>
              <a:t>ohm</a:t>
            </a:r>
          </a:p>
          <a:p>
            <a:pPr lvl="0"/>
            <a:r>
              <a:rPr lang="en-US" dirty="0" smtClean="0"/>
              <a:t>I</a:t>
            </a:r>
            <a:r>
              <a:rPr lang="en-US" baseline="-25000" dirty="0" smtClean="0"/>
              <a:t>s</a:t>
            </a:r>
            <a:r>
              <a:rPr lang="en-US" dirty="0" smtClean="0"/>
              <a:t>=I</a:t>
            </a:r>
            <a:r>
              <a:rPr lang="en-US" baseline="-25000" dirty="0" smtClean="0"/>
              <a:t>1</a:t>
            </a:r>
            <a:r>
              <a:rPr lang="en-US" dirty="0" smtClean="0"/>
              <a:t>+I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n-US" dirty="0" smtClean="0"/>
              <a:t>that is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s</a:t>
            </a:r>
            <a:r>
              <a:rPr lang="en-US" dirty="0" smtClean="0"/>
              <a:t>=7+7= 14 A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Norton's Theorem Tutorial with Exampl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974513"/>
            <a:ext cx="4038600" cy="1777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When two voltage circuits are open circuited ,the two Resistances are connected in parallel. The value of equivalent Resistance is</a:t>
            </a:r>
          </a:p>
          <a:p>
            <a:r>
              <a:rPr lang="en-US" dirty="0" smtClean="0"/>
              <a:t>R</a:t>
            </a:r>
            <a:r>
              <a:rPr lang="en-US" baseline="-25000" dirty="0" smtClean="0"/>
              <a:t>S</a:t>
            </a:r>
            <a:r>
              <a:rPr lang="en-US" dirty="0" smtClean="0"/>
              <a:t>=R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3</a:t>
            </a:r>
            <a:r>
              <a:rPr lang="en-US" dirty="0" smtClean="0"/>
              <a:t>/R</a:t>
            </a:r>
            <a:r>
              <a:rPr lang="en-US" baseline="-25000" dirty="0" smtClean="0"/>
              <a:t>1</a:t>
            </a:r>
            <a:r>
              <a:rPr lang="en-US" dirty="0" smtClean="0"/>
              <a:t>+R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R</a:t>
            </a:r>
            <a:r>
              <a:rPr lang="en-US" baseline="-25000" dirty="0" smtClean="0"/>
              <a:t>S</a:t>
            </a:r>
            <a:r>
              <a:rPr lang="en-US" dirty="0" smtClean="0"/>
              <a:t>=4x1 /4+1= 0.8 ohm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10.9: Norton's Theorem - Workforce LibreTex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86362" y="3091656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r>
              <a:rPr lang="en-US" dirty="0" smtClean="0"/>
              <a:t>R</a:t>
            </a:r>
            <a:r>
              <a:rPr lang="en-US" baseline="-25000" dirty="0" smtClean="0"/>
              <a:t>T</a:t>
            </a:r>
            <a:r>
              <a:rPr lang="en-US" dirty="0" smtClean="0"/>
              <a:t>=</a:t>
            </a:r>
            <a:r>
              <a:rPr lang="en-US" dirty="0" err="1" smtClean="0"/>
              <a:t>R</a:t>
            </a:r>
            <a:r>
              <a:rPr lang="en-US" baseline="-25000" dirty="0" err="1" smtClean="0"/>
              <a:t>s</a:t>
            </a:r>
            <a:r>
              <a:rPr lang="en-US" dirty="0" err="1" smtClean="0"/>
              <a:t>xR</a:t>
            </a:r>
            <a:r>
              <a:rPr lang="en-US" baseline="-25000" dirty="0" err="1" smtClean="0"/>
              <a:t>L</a:t>
            </a:r>
            <a:r>
              <a:rPr lang="en-US" dirty="0" smtClean="0"/>
              <a:t>= 0.8 x 2 = 1.6 </a:t>
            </a:r>
            <a:r>
              <a:rPr lang="en-US" dirty="0" err="1" smtClean="0"/>
              <a:t>ohmNow</a:t>
            </a:r>
            <a:r>
              <a:rPr lang="en-US" dirty="0" smtClean="0"/>
              <a:t> Voltage across two shorted terminals is</a:t>
            </a:r>
          </a:p>
          <a:p>
            <a:pPr lvl="0">
              <a:buNone/>
            </a:pPr>
            <a:r>
              <a:rPr lang="en-US" dirty="0" smtClean="0"/>
              <a:t>      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ab</a:t>
            </a:r>
            <a:r>
              <a:rPr lang="en-US" dirty="0" smtClean="0"/>
              <a:t> </a:t>
            </a:r>
            <a:r>
              <a:rPr lang="en-US" dirty="0" smtClean="0"/>
              <a:t>= 1x </a:t>
            </a:r>
            <a:r>
              <a:rPr lang="en-US" dirty="0" smtClean="0"/>
              <a:t>1.6=1.6</a:t>
            </a:r>
          </a:p>
          <a:p>
            <a:pPr lvl="0">
              <a:buNone/>
            </a:pPr>
            <a:r>
              <a:rPr lang="en-US" dirty="0" smtClean="0"/>
              <a:t>And </a:t>
            </a:r>
            <a:r>
              <a:rPr lang="en-US" dirty="0" smtClean="0"/>
              <a:t>current through load is</a:t>
            </a:r>
          </a:p>
          <a:p>
            <a:pPr>
              <a:buNone/>
            </a:pPr>
            <a:r>
              <a:rPr lang="en-US" dirty="0" smtClean="0"/>
              <a:t>               I = 1.6/R</a:t>
            </a:r>
            <a:r>
              <a:rPr lang="en-US" baseline="-25000" dirty="0" smtClean="0"/>
              <a:t>L</a:t>
            </a:r>
            <a:endParaRPr lang="en-US" dirty="0"/>
          </a:p>
        </p:txBody>
      </p:sp>
      <p:pic>
        <p:nvPicPr>
          <p:cNvPr id="5" name="Picture 6" descr="What is Norton's theorem? - Quor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953544"/>
            <a:ext cx="2514600" cy="1819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155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Norton’s Theorem</vt:lpstr>
      <vt:lpstr>Slide 2</vt:lpstr>
      <vt:lpstr> Taking an example of an electric circuit: </vt:lpstr>
      <vt:lpstr>To find Norton,s equivalent of above circuit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Mandeep</dc:creator>
  <cp:lastModifiedBy>gdc</cp:lastModifiedBy>
  <cp:revision>26</cp:revision>
  <dcterms:created xsi:type="dcterms:W3CDTF">2006-08-16T00:00:00Z</dcterms:created>
  <dcterms:modified xsi:type="dcterms:W3CDTF">2022-07-16T08:52:01Z</dcterms:modified>
</cp:coreProperties>
</file>